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4" r:id="rId24"/>
    <p:sldId id="279" r:id="rId25"/>
    <p:sldId id="282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78890" autoAdjust="0"/>
  </p:normalViewPr>
  <p:slideViewPr>
    <p:cSldViewPr snapToGrid="0">
      <p:cViewPr varScale="1">
        <p:scale>
          <a:sx n="63" d="100"/>
          <a:sy n="63" d="100"/>
        </p:scale>
        <p:origin x="72" y="3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AFF63-20B6-4B95-90D1-C7DD2C92B67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D778-F4AA-43A0-9ACD-47FD59549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1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6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6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24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9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31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467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01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2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6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0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37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5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54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68E4C-0440-4E38-BF47-577952BC47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480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20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8E4C-0440-4E38-BF47-577952BC47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71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2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31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3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46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2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BD778-F4AA-43A0-9ACD-47FD595490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5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95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29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110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463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5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963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481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87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35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22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690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74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8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3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5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1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4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3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8D8E9-1703-4C93-8D49-1B042D212899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30415-F859-411E-8B1A-F02230D4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1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287E6-343F-44AF-9998-ADBF016BA9F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2021-06-03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D3149-392B-411F-B4D1-E3117F0C3E5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3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BF712DA-A873-4FCA-9B9C-6896CB8E2E18}"/>
              </a:ext>
            </a:extLst>
          </p:cNvPr>
          <p:cNvSpPr/>
          <p:nvPr/>
        </p:nvSpPr>
        <p:spPr>
          <a:xfrm rot="5400000">
            <a:off x="1093728" y="1237265"/>
            <a:ext cx="223388" cy="23183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127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03FB3-69BD-47AA-8D31-47C30ACA19F9}"/>
              </a:ext>
            </a:extLst>
          </p:cNvPr>
          <p:cNvSpPr txBox="1"/>
          <p:nvPr/>
        </p:nvSpPr>
        <p:spPr>
          <a:xfrm>
            <a:off x="1371469" y="1031420"/>
            <a:ext cx="301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 smtClean="0">
                <a:ln w="31750">
                  <a:solidFill>
                    <a:prstClr val="black">
                      <a:lumMod val="85000"/>
                      <a:lumOff val="15000"/>
                    </a:prstClr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둥근모꼴" panose="020B0500000000000000" pitchFamily="50" charset="-127"/>
              </a:rPr>
              <a:t>게임 실행</a:t>
            </a:r>
            <a:endParaRPr kumimoji="0" lang="ko-KR" altLang="en-US" sz="3600" b="1" i="0" u="none" strike="noStrike" kern="1200" cap="none" spc="300" normalizeH="0" baseline="0" noProof="0" dirty="0">
              <a:ln w="31750">
                <a:solidFill>
                  <a:prstClr val="black">
                    <a:lumMod val="85000"/>
                    <a:lumOff val="15000"/>
                  </a:prstClr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둥근모꼴" panose="020B05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20D840-AE8C-4AA6-BABC-CB93BBCAC07F}"/>
              </a:ext>
            </a:extLst>
          </p:cNvPr>
          <p:cNvSpPr/>
          <p:nvPr/>
        </p:nvSpPr>
        <p:spPr>
          <a:xfrm>
            <a:off x="3412186" y="1201829"/>
            <a:ext cx="252237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게임 시연 영상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pic>
        <p:nvPicPr>
          <p:cNvPr id="3" name="텍스트게임_실행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503" y="1677751"/>
            <a:ext cx="10150792" cy="35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61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CE9D1-F4BF-4CBE-B132-BA5D69BF63D2}"/>
              </a:ext>
            </a:extLst>
          </p:cNvPr>
          <p:cNvSpPr txBox="1"/>
          <p:nvPr/>
        </p:nvSpPr>
        <p:spPr>
          <a:xfrm>
            <a:off x="6165614" y="1511948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20D840-AE8C-4AA6-BABC-CB93BBCAC07F}"/>
              </a:ext>
            </a:extLst>
          </p:cNvPr>
          <p:cNvSpPr/>
          <p:nvPr/>
        </p:nvSpPr>
        <p:spPr>
          <a:xfrm>
            <a:off x="3795256" y="1321163"/>
            <a:ext cx="4565592" cy="737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Special Thanks to</a:t>
            </a:r>
          </a:p>
          <a:p>
            <a:pPr marL="0" lvl="1"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전자오락수호대 웹툰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://comic.naver.com/webtoon/list.nhn?titleId=637931</a:t>
            </a:r>
          </a:p>
          <a:p>
            <a:pPr marL="0" lvl="1"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League of Legend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챔피언 대사 목록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https://talk.op.gg/s/lol/free/1660126/%EB%A1%A4-%EC%B1%94%ED%94%BC%EC%96%B8</a:t>
            </a: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-147%EB%AA%85-%EB%B0%B4%EB%8C%80%EC%82%AC-%EC%A0%95%EB%A6%AC</a:t>
            </a:r>
          </a:p>
          <a:p>
            <a:pPr marL="0" lvl="1"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유스케이스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다이어그램 작성법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https://gnaseel.tistory.com/22</a:t>
            </a: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https://m.blog.naver.com/ljh0326s/221001892737</a:t>
            </a: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https://narup.tistory.com/70</a:t>
            </a: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다이어그램 작성법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https://gmlwjd9405.github.io/2018/07/04/class-diagram.html</a:t>
            </a:r>
          </a:p>
          <a:p>
            <a:pPr marL="0" lvl="1"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시퀀스 다이어그램 작성법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1"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https://thinking-jmini.tistory.com/29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12677" y="6307014"/>
            <a:ext cx="2696308" cy="269631"/>
          </a:xfrm>
          <a:prstGeom prst="rect">
            <a:avLst/>
          </a:prstGeom>
          <a:solidFill>
            <a:srgbClr val="031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3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7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0" y="0"/>
            <a:ext cx="1220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82</Words>
  <Application>Microsoft Office PowerPoint</Application>
  <PresentationFormat>와이드스크린</PresentationFormat>
  <Paragraphs>54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Arial</vt:lpstr>
      <vt:lpstr>나눔스퀘어 Light</vt:lpstr>
      <vt:lpstr>둥근모꼴</vt:lpstr>
      <vt:lpstr>맑은 고딕</vt:lpstr>
      <vt:lpstr>배달의민족 도현</vt:lpstr>
      <vt:lpstr>배달의민족 주아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siksoo43@gmail.com</dc:creator>
  <cp:lastModifiedBy>siksoo43@gmail.com</cp:lastModifiedBy>
  <cp:revision>12</cp:revision>
  <dcterms:created xsi:type="dcterms:W3CDTF">2021-06-03T05:42:35Z</dcterms:created>
  <dcterms:modified xsi:type="dcterms:W3CDTF">2021-06-03T07:36:25Z</dcterms:modified>
</cp:coreProperties>
</file>